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49024-296B-7F47-A768-B0C5DD309E53}" v="16" dt="2023-03-08T21:14:57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88" d="100"/>
          <a:sy n="88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8AB8-B0B3-D398-6499-E06BD378B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55D4E-160F-5E82-4D50-56D0ADAD9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838E3-EA33-B6DF-0160-532E5C727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5A046-C1BF-63F8-6D5D-C2FA39CA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529D-8CE0-E5F3-DDB1-CBABE6BD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4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5B80-15DF-E19D-D235-71B9B33D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C3B27-ED6E-B39A-31D3-19B68B2D9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447F7-65DC-BBAD-CB45-04BA5178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3F1AA-D562-771F-F331-29355A61F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CB4C6-ADA8-3EBB-6664-96AD0B8A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6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D764B-AA7D-1BF0-2A6E-C25851899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D9382-14F1-54C5-42B5-70C60DD41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5EEB9-7DED-2025-626A-B4EA3C38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AD86A-F9C6-9B5D-B9D5-9E918D58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44941-49E1-F945-7BE1-4FD970C0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2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DDC0-4543-912A-84B1-50842FE3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8F48A-37E2-DC95-E32B-DD9675657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CF6B2-DC07-7F0B-A385-9E9D6113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E323B-CBEF-6C68-82FF-2F748933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FBCD-F864-BC94-8617-32E7E342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5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3067-EE33-42E5-8808-E8177E4B6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7A03F-C1F5-F8DD-A834-EBB7E1184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57596-8D4C-674E-7F8D-2C5EFEA7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F99F9-EDB8-B835-AC74-F6ACC767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0A4FD-9D24-0747-AE74-6B4E0425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1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8FA7-FEBE-92FD-9FA5-DEB2EA7A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3206A-CE24-C622-C7C5-8087E3392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0C939-17D0-94B5-B033-01EE6081C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9E2BD-FBD8-1473-67D3-2B706882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D9395-7182-7BEC-D12A-1DFAF2DA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221C3-EBCD-07DE-6A27-1F30385D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83F4-1160-8C1A-2122-6269AE79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DE6B3-C7E6-CAD5-0A39-92D090CF1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6B996-F5D4-B2B0-D3D8-82467B5B9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82A03-72BC-A97E-193E-684E5A573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55602-FAAA-3D7F-85D6-1FCBE4EB2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461DD-D851-CFB2-F7CF-B4CED3BF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FC168-161E-E623-9442-D2A92F05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2D4CA-9EB8-ECA1-436B-1E864E8B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4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E9EA-553B-E542-9962-0B642DA3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94313-4F41-FA8A-D945-2D703F0A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8FF59-CCC1-9734-F607-1F3E4338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1E9A3-FC6D-C944-C962-5790045F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0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670CD-5F4F-1F23-A9A7-C581F24B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943C6-E6C2-E69C-B35D-205CF169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5AE93-E4F1-73B8-0870-243A4C63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D74E-5484-FA2E-0157-8A8216DC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108B5-04A4-A38E-D813-6587139A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15617-A680-A3AA-0578-BDFC20411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16D69-0302-655E-57FC-953C53F2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CB1AD-706E-6BA9-C752-8B4CFABC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ECB95-D52D-6AB1-D268-BF719A17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2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427C-8BE6-996D-F1EC-165A99FE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17BA8-FEB7-56B1-4DEE-D7F200060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B18FC-9A70-CFBE-B944-52A6C0BBD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8288D-A026-FCFB-745E-45779079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4CFE9-8A63-FC0E-02FD-4EB6C6CF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47E9F-3CBC-C481-8C06-967F11F2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3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44B24-E872-8994-C3A4-3769726C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F3929-0BAD-686A-56AF-EB56C064B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8F78C-4F78-DD52-2AB3-B1F80F46A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BF86E-AF85-CF40-A5FF-9A0305660D2A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D845-3A0F-88F1-D208-03235FD9A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8C365-9EB2-3D80-20C0-3FFEC52D8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B7C4C-E168-F744-AF2F-8D28FC148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4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thub.ubc.ca/guides/github-instructor-guide/" TargetMode="External"/><Relationship Id="rId7" Type="http://schemas.openxmlformats.org/officeDocument/2006/relationships/hyperlink" Target="https://www.htnovo.net/2018/08/in-arrivo-swipe-laterali-su-youtube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www.wired.it/internet/web/2015/07/10/rivolta-reddit/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rmit-frog-wine-drink-alcohol-1651652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A85619E-59AB-4E59-8DD1-77D17FCB3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6150" cy="6858000"/>
          </a:xfrm>
          <a:custGeom>
            <a:avLst/>
            <a:gdLst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424315 w 7579856"/>
              <a:gd name="connsiteY4" fmla="*/ 333533 h 6858000"/>
              <a:gd name="connsiteX5" fmla="*/ 7371566 w 7579856"/>
              <a:gd name="connsiteY5" fmla="*/ 479678 h 6858000"/>
              <a:gd name="connsiteX6" fmla="*/ 7333409 w 7579856"/>
              <a:gd name="connsiteY6" fmla="*/ 639474 h 6858000"/>
              <a:gd name="connsiteX7" fmla="*/ 7277592 w 7579856"/>
              <a:gd name="connsiteY7" fmla="*/ 752461 h 6858000"/>
              <a:gd name="connsiteX8" fmla="*/ 7168002 w 7579856"/>
              <a:gd name="connsiteY8" fmla="*/ 908523 h 6858000"/>
              <a:gd name="connsiteX9" fmla="*/ 6878697 w 7579856"/>
              <a:gd name="connsiteY9" fmla="*/ 1346641 h 6858000"/>
              <a:gd name="connsiteX10" fmla="*/ 6794992 w 7579856"/>
              <a:gd name="connsiteY10" fmla="*/ 1562952 h 6858000"/>
              <a:gd name="connsiteX11" fmla="*/ 6734639 w 7579856"/>
              <a:gd name="connsiteY11" fmla="*/ 1920622 h 6858000"/>
              <a:gd name="connsiteX12" fmla="*/ 6730519 w 7579856"/>
              <a:gd name="connsiteY12" fmla="*/ 2097872 h 6858000"/>
              <a:gd name="connsiteX13" fmla="*/ 6705894 w 7579856"/>
              <a:gd name="connsiteY13" fmla="*/ 2420416 h 6858000"/>
              <a:gd name="connsiteX14" fmla="*/ 6683705 w 7579856"/>
              <a:gd name="connsiteY14" fmla="*/ 2654677 h 6858000"/>
              <a:gd name="connsiteX15" fmla="*/ 6638423 w 7579856"/>
              <a:gd name="connsiteY15" fmla="*/ 2846969 h 6858000"/>
              <a:gd name="connsiteX16" fmla="*/ 6553674 w 7579856"/>
              <a:gd name="connsiteY16" fmla="*/ 3101886 h 6858000"/>
              <a:gd name="connsiteX17" fmla="*/ 6511102 w 7579856"/>
              <a:gd name="connsiteY17" fmla="*/ 3227971 h 6858000"/>
              <a:gd name="connsiteX18" fmla="*/ 6492768 w 7579856"/>
              <a:gd name="connsiteY18" fmla="*/ 3410007 h 6858000"/>
              <a:gd name="connsiteX19" fmla="*/ 6483278 w 7579856"/>
              <a:gd name="connsiteY19" fmla="*/ 3413112 h 6858000"/>
              <a:gd name="connsiteX20" fmla="*/ 6457853 w 7579856"/>
              <a:gd name="connsiteY20" fmla="*/ 3475597 h 6858000"/>
              <a:gd name="connsiteX21" fmla="*/ 6410459 w 7579856"/>
              <a:gd name="connsiteY21" fmla="*/ 3726672 h 6858000"/>
              <a:gd name="connsiteX22" fmla="*/ 6359621 w 7579856"/>
              <a:gd name="connsiteY22" fmla="*/ 3847892 h 6858000"/>
              <a:gd name="connsiteX23" fmla="*/ 6334856 w 7579856"/>
              <a:gd name="connsiteY23" fmla="*/ 3885724 h 6858000"/>
              <a:gd name="connsiteX24" fmla="*/ 6293786 w 7579856"/>
              <a:gd name="connsiteY24" fmla="*/ 3949434 h 6858000"/>
              <a:gd name="connsiteX25" fmla="*/ 6245606 w 7579856"/>
              <a:gd name="connsiteY25" fmla="*/ 3999200 h 6858000"/>
              <a:gd name="connsiteX26" fmla="*/ 6141951 w 7579856"/>
              <a:gd name="connsiteY26" fmla="*/ 4086732 h 6858000"/>
              <a:gd name="connsiteX27" fmla="*/ 6078664 w 7579856"/>
              <a:gd name="connsiteY27" fmla="*/ 4186250 h 6858000"/>
              <a:gd name="connsiteX28" fmla="*/ 6022393 w 7579856"/>
              <a:gd name="connsiteY28" fmla="*/ 4256032 h 6858000"/>
              <a:gd name="connsiteX29" fmla="*/ 5948407 w 7579856"/>
              <a:gd name="connsiteY29" fmla="*/ 4384326 h 6858000"/>
              <a:gd name="connsiteX30" fmla="*/ 5876649 w 7579856"/>
              <a:gd name="connsiteY30" fmla="*/ 4557747 h 6858000"/>
              <a:gd name="connsiteX31" fmla="*/ 5843760 w 7579856"/>
              <a:gd name="connsiteY31" fmla="*/ 4628455 h 6858000"/>
              <a:gd name="connsiteX32" fmla="*/ 5770009 w 7579856"/>
              <a:gd name="connsiteY32" fmla="*/ 4708689 h 6858000"/>
              <a:gd name="connsiteX33" fmla="*/ 5725056 w 7579856"/>
              <a:gd name="connsiteY33" fmla="*/ 4751553 h 6858000"/>
              <a:gd name="connsiteX34" fmla="*/ 5673106 w 7579856"/>
              <a:gd name="connsiteY34" fmla="*/ 4803022 h 6858000"/>
              <a:gd name="connsiteX35" fmla="*/ 5646635 w 7579856"/>
              <a:gd name="connsiteY35" fmla="*/ 4918486 h 6858000"/>
              <a:gd name="connsiteX36" fmla="*/ 5632308 w 7579856"/>
              <a:gd name="connsiteY36" fmla="*/ 5003261 h 6858000"/>
              <a:gd name="connsiteX37" fmla="*/ 5600041 w 7579856"/>
              <a:gd name="connsiteY37" fmla="*/ 5126502 h 6858000"/>
              <a:gd name="connsiteX38" fmla="*/ 5593786 w 7579856"/>
              <a:gd name="connsiteY38" fmla="*/ 5183759 h 6858000"/>
              <a:gd name="connsiteX39" fmla="*/ 5566847 w 7579856"/>
              <a:gd name="connsiteY39" fmla="*/ 5283130 h 6858000"/>
              <a:gd name="connsiteX40" fmla="*/ 5545211 w 7579856"/>
              <a:gd name="connsiteY40" fmla="*/ 5391620 h 6858000"/>
              <a:gd name="connsiteX41" fmla="*/ 5504490 w 7579856"/>
              <a:gd name="connsiteY41" fmla="*/ 5443028 h 6858000"/>
              <a:gd name="connsiteX42" fmla="*/ 5495036 w 7579856"/>
              <a:gd name="connsiteY42" fmla="*/ 5535042 h 6858000"/>
              <a:gd name="connsiteX43" fmla="*/ 5481653 w 7579856"/>
              <a:gd name="connsiteY43" fmla="*/ 5579759 h 6858000"/>
              <a:gd name="connsiteX44" fmla="*/ 5453795 w 7579856"/>
              <a:gd name="connsiteY44" fmla="*/ 5665992 h 6858000"/>
              <a:gd name="connsiteX45" fmla="*/ 5417837 w 7579856"/>
              <a:gd name="connsiteY45" fmla="*/ 5741729 h 6858000"/>
              <a:gd name="connsiteX46" fmla="*/ 5398588 w 7579856"/>
              <a:gd name="connsiteY46" fmla="*/ 5893367 h 6858000"/>
              <a:gd name="connsiteX47" fmla="*/ 5412427 w 7579856"/>
              <a:gd name="connsiteY47" fmla="*/ 5943796 h 6858000"/>
              <a:gd name="connsiteX48" fmla="*/ 5400101 w 7579856"/>
              <a:gd name="connsiteY48" fmla="*/ 6000335 h 6858000"/>
              <a:gd name="connsiteX49" fmla="*/ 5408124 w 7579856"/>
              <a:gd name="connsiteY49" fmla="*/ 6055832 h 6858000"/>
              <a:gd name="connsiteX50" fmla="*/ 5382772 w 7579856"/>
              <a:gd name="connsiteY50" fmla="*/ 6106527 h 6858000"/>
              <a:gd name="connsiteX51" fmla="*/ 5354118 w 7579856"/>
              <a:gd name="connsiteY51" fmla="*/ 6177715 h 6858000"/>
              <a:gd name="connsiteX52" fmla="*/ 5352724 w 7579856"/>
              <a:gd name="connsiteY52" fmla="*/ 6231835 h 6858000"/>
              <a:gd name="connsiteX53" fmla="*/ 5314801 w 7579856"/>
              <a:gd name="connsiteY53" fmla="*/ 6378377 h 6858000"/>
              <a:gd name="connsiteX54" fmla="*/ 5346289 w 7579856"/>
              <a:gd name="connsiteY54" fmla="*/ 6531204 h 6858000"/>
              <a:gd name="connsiteX55" fmla="*/ 5296493 w 7579856"/>
              <a:gd name="connsiteY55" fmla="*/ 6828948 h 6858000"/>
              <a:gd name="connsiteX56" fmla="*/ 5299149 w 7579856"/>
              <a:gd name="connsiteY56" fmla="*/ 6850700 h 6858000"/>
              <a:gd name="connsiteX57" fmla="*/ 5293995 w 7579856"/>
              <a:gd name="connsiteY57" fmla="*/ 6858000 h 6858000"/>
              <a:gd name="connsiteX58" fmla="*/ 0 w 7579856"/>
              <a:gd name="connsiteY58" fmla="*/ 685800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82971 w 7579856"/>
              <a:gd name="connsiteY3" fmla="*/ 293939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  <a:gd name="connsiteX0" fmla="*/ 0 w 7579856"/>
              <a:gd name="connsiteY0" fmla="*/ 0 h 6858000"/>
              <a:gd name="connsiteX1" fmla="*/ 7579856 w 7579856"/>
              <a:gd name="connsiteY1" fmla="*/ 0 h 6858000"/>
              <a:gd name="connsiteX2" fmla="*/ 7470504 w 7579856"/>
              <a:gd name="connsiteY2" fmla="*/ 260102 h 6858000"/>
              <a:gd name="connsiteX3" fmla="*/ 7393573 w 7579856"/>
              <a:gd name="connsiteY3" fmla="*/ 399956 h 6858000"/>
              <a:gd name="connsiteX4" fmla="*/ 7371566 w 7579856"/>
              <a:gd name="connsiteY4" fmla="*/ 479678 h 6858000"/>
              <a:gd name="connsiteX5" fmla="*/ 7333409 w 7579856"/>
              <a:gd name="connsiteY5" fmla="*/ 639474 h 6858000"/>
              <a:gd name="connsiteX6" fmla="*/ 7277592 w 7579856"/>
              <a:gd name="connsiteY6" fmla="*/ 752461 h 6858000"/>
              <a:gd name="connsiteX7" fmla="*/ 7168002 w 7579856"/>
              <a:gd name="connsiteY7" fmla="*/ 908523 h 6858000"/>
              <a:gd name="connsiteX8" fmla="*/ 6878697 w 7579856"/>
              <a:gd name="connsiteY8" fmla="*/ 1346641 h 6858000"/>
              <a:gd name="connsiteX9" fmla="*/ 6794992 w 7579856"/>
              <a:gd name="connsiteY9" fmla="*/ 1562952 h 6858000"/>
              <a:gd name="connsiteX10" fmla="*/ 6734639 w 7579856"/>
              <a:gd name="connsiteY10" fmla="*/ 1920622 h 6858000"/>
              <a:gd name="connsiteX11" fmla="*/ 6730519 w 7579856"/>
              <a:gd name="connsiteY11" fmla="*/ 2097872 h 6858000"/>
              <a:gd name="connsiteX12" fmla="*/ 6705894 w 7579856"/>
              <a:gd name="connsiteY12" fmla="*/ 2420416 h 6858000"/>
              <a:gd name="connsiteX13" fmla="*/ 6683705 w 7579856"/>
              <a:gd name="connsiteY13" fmla="*/ 2654677 h 6858000"/>
              <a:gd name="connsiteX14" fmla="*/ 6638423 w 7579856"/>
              <a:gd name="connsiteY14" fmla="*/ 2846969 h 6858000"/>
              <a:gd name="connsiteX15" fmla="*/ 6553674 w 7579856"/>
              <a:gd name="connsiteY15" fmla="*/ 3101886 h 6858000"/>
              <a:gd name="connsiteX16" fmla="*/ 6511102 w 7579856"/>
              <a:gd name="connsiteY16" fmla="*/ 3227971 h 6858000"/>
              <a:gd name="connsiteX17" fmla="*/ 6492768 w 7579856"/>
              <a:gd name="connsiteY17" fmla="*/ 3410007 h 6858000"/>
              <a:gd name="connsiteX18" fmla="*/ 6483278 w 7579856"/>
              <a:gd name="connsiteY18" fmla="*/ 3413112 h 6858000"/>
              <a:gd name="connsiteX19" fmla="*/ 6457853 w 7579856"/>
              <a:gd name="connsiteY19" fmla="*/ 3475597 h 6858000"/>
              <a:gd name="connsiteX20" fmla="*/ 6410459 w 7579856"/>
              <a:gd name="connsiteY20" fmla="*/ 3726672 h 6858000"/>
              <a:gd name="connsiteX21" fmla="*/ 6359621 w 7579856"/>
              <a:gd name="connsiteY21" fmla="*/ 3847892 h 6858000"/>
              <a:gd name="connsiteX22" fmla="*/ 6334856 w 7579856"/>
              <a:gd name="connsiteY22" fmla="*/ 3885724 h 6858000"/>
              <a:gd name="connsiteX23" fmla="*/ 6293786 w 7579856"/>
              <a:gd name="connsiteY23" fmla="*/ 3949434 h 6858000"/>
              <a:gd name="connsiteX24" fmla="*/ 6245606 w 7579856"/>
              <a:gd name="connsiteY24" fmla="*/ 3999200 h 6858000"/>
              <a:gd name="connsiteX25" fmla="*/ 6141951 w 7579856"/>
              <a:gd name="connsiteY25" fmla="*/ 4086732 h 6858000"/>
              <a:gd name="connsiteX26" fmla="*/ 6078664 w 7579856"/>
              <a:gd name="connsiteY26" fmla="*/ 4186250 h 6858000"/>
              <a:gd name="connsiteX27" fmla="*/ 6022393 w 7579856"/>
              <a:gd name="connsiteY27" fmla="*/ 4256032 h 6858000"/>
              <a:gd name="connsiteX28" fmla="*/ 5948407 w 7579856"/>
              <a:gd name="connsiteY28" fmla="*/ 4384326 h 6858000"/>
              <a:gd name="connsiteX29" fmla="*/ 5876649 w 7579856"/>
              <a:gd name="connsiteY29" fmla="*/ 4557747 h 6858000"/>
              <a:gd name="connsiteX30" fmla="*/ 5843760 w 7579856"/>
              <a:gd name="connsiteY30" fmla="*/ 4628455 h 6858000"/>
              <a:gd name="connsiteX31" fmla="*/ 5770009 w 7579856"/>
              <a:gd name="connsiteY31" fmla="*/ 4708689 h 6858000"/>
              <a:gd name="connsiteX32" fmla="*/ 5725056 w 7579856"/>
              <a:gd name="connsiteY32" fmla="*/ 4751553 h 6858000"/>
              <a:gd name="connsiteX33" fmla="*/ 5673106 w 7579856"/>
              <a:gd name="connsiteY33" fmla="*/ 4803022 h 6858000"/>
              <a:gd name="connsiteX34" fmla="*/ 5646635 w 7579856"/>
              <a:gd name="connsiteY34" fmla="*/ 4918486 h 6858000"/>
              <a:gd name="connsiteX35" fmla="*/ 5632308 w 7579856"/>
              <a:gd name="connsiteY35" fmla="*/ 5003261 h 6858000"/>
              <a:gd name="connsiteX36" fmla="*/ 5600041 w 7579856"/>
              <a:gd name="connsiteY36" fmla="*/ 5126502 h 6858000"/>
              <a:gd name="connsiteX37" fmla="*/ 5593786 w 7579856"/>
              <a:gd name="connsiteY37" fmla="*/ 5183759 h 6858000"/>
              <a:gd name="connsiteX38" fmla="*/ 5566847 w 7579856"/>
              <a:gd name="connsiteY38" fmla="*/ 5283130 h 6858000"/>
              <a:gd name="connsiteX39" fmla="*/ 5545211 w 7579856"/>
              <a:gd name="connsiteY39" fmla="*/ 5391620 h 6858000"/>
              <a:gd name="connsiteX40" fmla="*/ 5504490 w 7579856"/>
              <a:gd name="connsiteY40" fmla="*/ 5443028 h 6858000"/>
              <a:gd name="connsiteX41" fmla="*/ 5495036 w 7579856"/>
              <a:gd name="connsiteY41" fmla="*/ 5535042 h 6858000"/>
              <a:gd name="connsiteX42" fmla="*/ 5481653 w 7579856"/>
              <a:gd name="connsiteY42" fmla="*/ 5579759 h 6858000"/>
              <a:gd name="connsiteX43" fmla="*/ 5453795 w 7579856"/>
              <a:gd name="connsiteY43" fmla="*/ 5665992 h 6858000"/>
              <a:gd name="connsiteX44" fmla="*/ 5417837 w 7579856"/>
              <a:gd name="connsiteY44" fmla="*/ 5741729 h 6858000"/>
              <a:gd name="connsiteX45" fmla="*/ 5398588 w 7579856"/>
              <a:gd name="connsiteY45" fmla="*/ 5893367 h 6858000"/>
              <a:gd name="connsiteX46" fmla="*/ 5412427 w 7579856"/>
              <a:gd name="connsiteY46" fmla="*/ 5943796 h 6858000"/>
              <a:gd name="connsiteX47" fmla="*/ 5400101 w 7579856"/>
              <a:gd name="connsiteY47" fmla="*/ 6000335 h 6858000"/>
              <a:gd name="connsiteX48" fmla="*/ 5408124 w 7579856"/>
              <a:gd name="connsiteY48" fmla="*/ 6055832 h 6858000"/>
              <a:gd name="connsiteX49" fmla="*/ 5382772 w 7579856"/>
              <a:gd name="connsiteY49" fmla="*/ 6106527 h 6858000"/>
              <a:gd name="connsiteX50" fmla="*/ 5354118 w 7579856"/>
              <a:gd name="connsiteY50" fmla="*/ 6177715 h 6858000"/>
              <a:gd name="connsiteX51" fmla="*/ 5352724 w 7579856"/>
              <a:gd name="connsiteY51" fmla="*/ 6231835 h 6858000"/>
              <a:gd name="connsiteX52" fmla="*/ 5314801 w 7579856"/>
              <a:gd name="connsiteY52" fmla="*/ 6378377 h 6858000"/>
              <a:gd name="connsiteX53" fmla="*/ 5346289 w 7579856"/>
              <a:gd name="connsiteY53" fmla="*/ 6531204 h 6858000"/>
              <a:gd name="connsiteX54" fmla="*/ 5296493 w 7579856"/>
              <a:gd name="connsiteY54" fmla="*/ 6828948 h 6858000"/>
              <a:gd name="connsiteX55" fmla="*/ 5299149 w 7579856"/>
              <a:gd name="connsiteY55" fmla="*/ 6850700 h 6858000"/>
              <a:gd name="connsiteX56" fmla="*/ 5293995 w 7579856"/>
              <a:gd name="connsiteY56" fmla="*/ 6858000 h 6858000"/>
              <a:gd name="connsiteX57" fmla="*/ 0 w 7579856"/>
              <a:gd name="connsiteY57" fmla="*/ 6858000 h 6858000"/>
              <a:gd name="connsiteX58" fmla="*/ 0 w 7579856"/>
              <a:gd name="connsiteY5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579856" h="6858000">
                <a:moveTo>
                  <a:pt x="0" y="0"/>
                </a:moveTo>
                <a:lnTo>
                  <a:pt x="7579856" y="0"/>
                </a:lnTo>
                <a:lnTo>
                  <a:pt x="7470504" y="260102"/>
                </a:lnTo>
                <a:cubicBezTo>
                  <a:pt x="7461630" y="268839"/>
                  <a:pt x="7394342" y="394464"/>
                  <a:pt x="7393573" y="399956"/>
                </a:cubicBezTo>
                <a:cubicBezTo>
                  <a:pt x="7377083" y="436552"/>
                  <a:pt x="7379826" y="422089"/>
                  <a:pt x="7371566" y="479678"/>
                </a:cubicBezTo>
                <a:cubicBezTo>
                  <a:pt x="7375726" y="514866"/>
                  <a:pt x="7314090" y="538026"/>
                  <a:pt x="7333409" y="639474"/>
                </a:cubicBezTo>
                <a:cubicBezTo>
                  <a:pt x="7304030" y="645989"/>
                  <a:pt x="7277305" y="734514"/>
                  <a:pt x="7277592" y="752461"/>
                </a:cubicBezTo>
                <a:cubicBezTo>
                  <a:pt x="7263957" y="826326"/>
                  <a:pt x="7190549" y="831933"/>
                  <a:pt x="7168002" y="908523"/>
                </a:cubicBezTo>
                <a:cubicBezTo>
                  <a:pt x="7159192" y="1017987"/>
                  <a:pt x="6881131" y="1275734"/>
                  <a:pt x="6878697" y="1346641"/>
                </a:cubicBezTo>
                <a:cubicBezTo>
                  <a:pt x="6857377" y="1450976"/>
                  <a:pt x="6800249" y="1488570"/>
                  <a:pt x="6794992" y="1562952"/>
                </a:cubicBezTo>
                <a:cubicBezTo>
                  <a:pt x="6777186" y="1744477"/>
                  <a:pt x="6752997" y="1733417"/>
                  <a:pt x="6734639" y="1920622"/>
                </a:cubicBezTo>
                <a:cubicBezTo>
                  <a:pt x="6723638" y="2037344"/>
                  <a:pt x="6741520" y="1981150"/>
                  <a:pt x="6730519" y="2097872"/>
                </a:cubicBezTo>
                <a:lnTo>
                  <a:pt x="6705894" y="2420416"/>
                </a:lnTo>
                <a:cubicBezTo>
                  <a:pt x="6699729" y="2429580"/>
                  <a:pt x="6687282" y="2640728"/>
                  <a:pt x="6683705" y="2654677"/>
                </a:cubicBezTo>
                <a:cubicBezTo>
                  <a:pt x="6659846" y="2709901"/>
                  <a:pt x="6664499" y="2789595"/>
                  <a:pt x="6638423" y="2846969"/>
                </a:cubicBezTo>
                <a:cubicBezTo>
                  <a:pt x="6619172" y="2849418"/>
                  <a:pt x="6569554" y="3118422"/>
                  <a:pt x="6553674" y="3101886"/>
                </a:cubicBezTo>
                <a:cubicBezTo>
                  <a:pt x="6557982" y="3144969"/>
                  <a:pt x="6529319" y="3203242"/>
                  <a:pt x="6511102" y="3227971"/>
                </a:cubicBezTo>
                <a:cubicBezTo>
                  <a:pt x="6488937" y="3278163"/>
                  <a:pt x="6507177" y="3372316"/>
                  <a:pt x="6492768" y="3410007"/>
                </a:cubicBezTo>
                <a:cubicBezTo>
                  <a:pt x="6489589" y="3410402"/>
                  <a:pt x="6486392" y="3411447"/>
                  <a:pt x="6483278" y="3413112"/>
                </a:cubicBezTo>
                <a:cubicBezTo>
                  <a:pt x="6465197" y="3422775"/>
                  <a:pt x="6453811" y="3450753"/>
                  <a:pt x="6457853" y="3475597"/>
                </a:cubicBezTo>
                <a:cubicBezTo>
                  <a:pt x="6460183" y="3580433"/>
                  <a:pt x="6430321" y="3652787"/>
                  <a:pt x="6410459" y="3726672"/>
                </a:cubicBezTo>
                <a:cubicBezTo>
                  <a:pt x="6384227" y="3807490"/>
                  <a:pt x="6365561" y="3727296"/>
                  <a:pt x="6359621" y="3847892"/>
                </a:cubicBezTo>
                <a:cubicBezTo>
                  <a:pt x="6342065" y="3848387"/>
                  <a:pt x="6336582" y="3860219"/>
                  <a:pt x="6334856" y="3885724"/>
                </a:cubicBezTo>
                <a:cubicBezTo>
                  <a:pt x="6321106" y="3924250"/>
                  <a:pt x="6288462" y="3896248"/>
                  <a:pt x="6293786" y="3949434"/>
                </a:cubicBezTo>
                <a:lnTo>
                  <a:pt x="6245606" y="3999200"/>
                </a:lnTo>
                <a:cubicBezTo>
                  <a:pt x="6252452" y="3999667"/>
                  <a:pt x="6147291" y="4071013"/>
                  <a:pt x="6141951" y="4086732"/>
                </a:cubicBezTo>
                <a:lnTo>
                  <a:pt x="6078664" y="4186250"/>
                </a:lnTo>
                <a:cubicBezTo>
                  <a:pt x="6043445" y="4216806"/>
                  <a:pt x="6044102" y="4223020"/>
                  <a:pt x="6022393" y="4256032"/>
                </a:cubicBezTo>
                <a:cubicBezTo>
                  <a:pt x="6000683" y="4289045"/>
                  <a:pt x="6004124" y="4308922"/>
                  <a:pt x="5948407" y="4384326"/>
                </a:cubicBezTo>
                <a:cubicBezTo>
                  <a:pt x="5917508" y="4413425"/>
                  <a:pt x="5922990" y="4499081"/>
                  <a:pt x="5876649" y="4557747"/>
                </a:cubicBezTo>
                <a:cubicBezTo>
                  <a:pt x="5858396" y="4553894"/>
                  <a:pt x="5841562" y="4597689"/>
                  <a:pt x="5843760" y="4628455"/>
                </a:cubicBezTo>
                <a:lnTo>
                  <a:pt x="5770009" y="4708689"/>
                </a:lnTo>
                <a:cubicBezTo>
                  <a:pt x="5744628" y="4703789"/>
                  <a:pt x="5756788" y="4718752"/>
                  <a:pt x="5725056" y="4751553"/>
                </a:cubicBezTo>
                <a:cubicBezTo>
                  <a:pt x="5704052" y="4760054"/>
                  <a:pt x="5698443" y="4778037"/>
                  <a:pt x="5673106" y="4803022"/>
                </a:cubicBezTo>
                <a:cubicBezTo>
                  <a:pt x="5653325" y="4810967"/>
                  <a:pt x="5666864" y="4896812"/>
                  <a:pt x="5646635" y="4918486"/>
                </a:cubicBezTo>
                <a:cubicBezTo>
                  <a:pt x="5631909" y="4941605"/>
                  <a:pt x="5659196" y="4943736"/>
                  <a:pt x="5632308" y="5003261"/>
                </a:cubicBezTo>
                <a:cubicBezTo>
                  <a:pt x="5612112" y="5060835"/>
                  <a:pt x="5619821" y="5064904"/>
                  <a:pt x="5600041" y="5126502"/>
                </a:cubicBezTo>
                <a:cubicBezTo>
                  <a:pt x="5586116" y="5167992"/>
                  <a:pt x="5601826" y="5161046"/>
                  <a:pt x="5593786" y="5183759"/>
                </a:cubicBezTo>
                <a:cubicBezTo>
                  <a:pt x="5561334" y="5210589"/>
                  <a:pt x="5598993" y="5264555"/>
                  <a:pt x="5566847" y="5283130"/>
                </a:cubicBezTo>
                <a:lnTo>
                  <a:pt x="5545211" y="5391620"/>
                </a:lnTo>
                <a:lnTo>
                  <a:pt x="5504490" y="5443028"/>
                </a:lnTo>
                <a:cubicBezTo>
                  <a:pt x="5494192" y="5459332"/>
                  <a:pt x="5499256" y="5522813"/>
                  <a:pt x="5495036" y="5535042"/>
                </a:cubicBezTo>
                <a:cubicBezTo>
                  <a:pt x="5479787" y="5537507"/>
                  <a:pt x="5482184" y="5553460"/>
                  <a:pt x="5481653" y="5579759"/>
                </a:cubicBezTo>
                <a:cubicBezTo>
                  <a:pt x="5471160" y="5620723"/>
                  <a:pt x="5461279" y="5625872"/>
                  <a:pt x="5453795" y="5665992"/>
                </a:cubicBezTo>
                <a:cubicBezTo>
                  <a:pt x="5424217" y="5715929"/>
                  <a:pt x="5429438" y="5686607"/>
                  <a:pt x="5417837" y="5741729"/>
                </a:cubicBezTo>
                <a:cubicBezTo>
                  <a:pt x="5401590" y="5774002"/>
                  <a:pt x="5420077" y="5829059"/>
                  <a:pt x="5398588" y="5893367"/>
                </a:cubicBezTo>
                <a:cubicBezTo>
                  <a:pt x="5382045" y="5933309"/>
                  <a:pt x="5422284" y="5921390"/>
                  <a:pt x="5412427" y="5943796"/>
                </a:cubicBezTo>
                <a:lnTo>
                  <a:pt x="5400101" y="6000335"/>
                </a:lnTo>
                <a:lnTo>
                  <a:pt x="5408124" y="6055832"/>
                </a:lnTo>
                <a:cubicBezTo>
                  <a:pt x="5410319" y="6059068"/>
                  <a:pt x="5377455" y="6104819"/>
                  <a:pt x="5382772" y="6106527"/>
                </a:cubicBezTo>
                <a:lnTo>
                  <a:pt x="5354118" y="6177715"/>
                </a:lnTo>
                <a:cubicBezTo>
                  <a:pt x="5353654" y="6195756"/>
                  <a:pt x="5353188" y="6213795"/>
                  <a:pt x="5352724" y="6231835"/>
                </a:cubicBezTo>
                <a:lnTo>
                  <a:pt x="5314801" y="6378377"/>
                </a:lnTo>
                <a:cubicBezTo>
                  <a:pt x="5286767" y="6424906"/>
                  <a:pt x="5363614" y="6441657"/>
                  <a:pt x="5346289" y="6531204"/>
                </a:cubicBezTo>
                <a:cubicBezTo>
                  <a:pt x="5336370" y="6605939"/>
                  <a:pt x="5310363" y="6768382"/>
                  <a:pt x="5296493" y="6828948"/>
                </a:cubicBezTo>
                <a:cubicBezTo>
                  <a:pt x="5300217" y="6838357"/>
                  <a:pt x="5300699" y="6845216"/>
                  <a:pt x="5299149" y="6850700"/>
                </a:cubicBezTo>
                <a:lnTo>
                  <a:pt x="529399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350" y="618119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48987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22B9EAB-6A54-14D8-D794-A2CD9E167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37150" y="790575"/>
            <a:ext cx="3521075" cy="1954213"/>
          </a:xfrm>
          <a:prstGeom prst="rect">
            <a:avLst/>
          </a:prstGeom>
        </p:spPr>
      </p:pic>
      <p:pic>
        <p:nvPicPr>
          <p:cNvPr id="5" name="Picture 4" descr="A cartoon of a cat&#10;&#10;Description automatically generated with low confidence">
            <a:extLst>
              <a:ext uri="{FF2B5EF4-FFF2-40B4-BE49-F238E27FC236}">
                <a16:creationId xmlns:a16="http://schemas.microsoft.com/office/drawing/2014/main" id="{55E7EF2E-FE2D-969E-D0A2-DDF1727E8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3313" y="790575"/>
            <a:ext cx="2652713" cy="1954213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9A9A9E07-AC68-172E-4289-1D62203969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37150" y="2809875"/>
            <a:ext cx="6238875" cy="3243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1424A9-E333-7CE1-278B-E4B9B97E0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693" y="1341987"/>
            <a:ext cx="3730764" cy="2549145"/>
          </a:xfrm>
        </p:spPr>
        <p:txBody>
          <a:bodyPr>
            <a:normAutofit fontScale="90000"/>
          </a:bodyPr>
          <a:lstStyle/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Attempts Using BS (beautiful soup), reaching out Via Reddit, and using’s someone's Repo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97D73-D3E6-3F30-2DA9-F1808C8E3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010" y="4128447"/>
            <a:ext cx="2855048" cy="1031615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By Juan Villegas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3/8/23</a:t>
            </a:r>
          </a:p>
        </p:txBody>
      </p:sp>
    </p:spTree>
    <p:extLst>
      <p:ext uri="{BB962C8B-B14F-4D97-AF65-F5344CB8AC3E}">
        <p14:creationId xmlns:p14="http://schemas.microsoft.com/office/powerpoint/2010/main" val="310057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6F4450-4A72-8239-617D-892C17129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9" r="20693" b="-1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6FA5BE-9ECD-CCC2-8F6A-7D34A27F0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18" b="-3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E81D01C-99A1-1A27-62A8-B12AFB2AC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90" r="-1" b="14515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ECE3E-10A9-3E54-D950-61751B4B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</a:bodyPr>
          <a:lstStyle/>
          <a:p>
            <a:r>
              <a:rPr lang="en-US" sz="3400"/>
              <a:t>Youtube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440D444-159A-BB57-C1DB-1F780C2F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4600"/>
            <a:ext cx="4922338" cy="3666744"/>
          </a:xfrm>
        </p:spPr>
        <p:txBody>
          <a:bodyPr>
            <a:normAutofit/>
          </a:bodyPr>
          <a:lstStyle/>
          <a:p>
            <a:r>
              <a:rPr lang="en-US" sz="2000" dirty="0"/>
              <a:t> Attempted to follow along videos using </a:t>
            </a:r>
            <a:r>
              <a:rPr lang="en-US" sz="2000" dirty="0" err="1"/>
              <a:t>Youtube</a:t>
            </a:r>
            <a:r>
              <a:rPr lang="en-US" sz="2000" dirty="0"/>
              <a:t>:</a:t>
            </a:r>
          </a:p>
          <a:p>
            <a:r>
              <a:rPr lang="en-US" sz="2000" dirty="0"/>
              <a:t>Using just </a:t>
            </a:r>
            <a:r>
              <a:rPr lang="en-US" sz="2000" dirty="0" err="1"/>
              <a:t>Beuatiful</a:t>
            </a:r>
            <a:r>
              <a:rPr lang="en-US" sz="2000" dirty="0"/>
              <a:t> soup became complicated quick</a:t>
            </a:r>
          </a:p>
          <a:p>
            <a:r>
              <a:rPr lang="en-US" sz="2000" dirty="0"/>
              <a:t>Tried going back to BS + Selenium (how I originally started)… was blocked immediately</a:t>
            </a:r>
          </a:p>
          <a:p>
            <a:r>
              <a:rPr lang="en-US" sz="2000" dirty="0"/>
              <a:t>Gave up on trying to do it on my own</a:t>
            </a:r>
          </a:p>
        </p:txBody>
      </p:sp>
    </p:spTree>
    <p:extLst>
      <p:ext uri="{BB962C8B-B14F-4D97-AF65-F5344CB8AC3E}">
        <p14:creationId xmlns:p14="http://schemas.microsoft.com/office/powerpoint/2010/main" val="219703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5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17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EA2E-CF0E-0128-06AE-ECAE3327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sz="2800" dirty="0"/>
              <a:t>Reached out to online communities (HELP!)</a:t>
            </a:r>
          </a:p>
        </p:txBody>
      </p:sp>
      <p:sp>
        <p:nvSpPr>
          <p:cNvPr id="41" name="Rectangle 19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21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Content Placeholder 12">
            <a:extLst>
              <a:ext uri="{FF2B5EF4-FFF2-40B4-BE49-F238E27FC236}">
                <a16:creationId xmlns:a16="http://schemas.microsoft.com/office/drawing/2014/main" id="{45665333-45B8-43E2-E24F-7BED40DE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, I searched the ‘datasets’ subreddit to see if anyone had made this question… </a:t>
            </a:r>
          </a:p>
          <a:p>
            <a:pPr marL="0" indent="0">
              <a:buNone/>
            </a:pPr>
            <a:r>
              <a:rPr lang="en-US" sz="1800" dirty="0"/>
              <a:t>2</a:t>
            </a:r>
            <a:r>
              <a:rPr lang="en-US" sz="1800" baseline="30000" dirty="0"/>
              <a:t>nd</a:t>
            </a:r>
            <a:r>
              <a:rPr lang="en-US" sz="1800" dirty="0"/>
              <a:t>, I asked a question on the subreddit making it more specific about my wants and needs</a:t>
            </a:r>
          </a:p>
          <a:p>
            <a:pPr marL="0" indent="0">
              <a:buNone/>
            </a:pPr>
            <a:r>
              <a:rPr lang="en-US" sz="1800" dirty="0"/>
              <a:t>3</a:t>
            </a:r>
            <a:r>
              <a:rPr lang="en-US" sz="1800" baseline="30000" dirty="0"/>
              <a:t>rd</a:t>
            </a:r>
            <a:r>
              <a:rPr lang="en-US" sz="1800" dirty="0"/>
              <a:t>, I reached out to the person that I saw did something similar to me asking him for his repo.</a:t>
            </a:r>
          </a:p>
          <a:p>
            <a:pPr marL="0" indent="0">
              <a:buNone/>
            </a:pPr>
            <a:r>
              <a:rPr lang="en-US" sz="1800" dirty="0"/>
              <a:t>4</a:t>
            </a:r>
            <a:r>
              <a:rPr lang="en-US" sz="1800" baseline="30000" dirty="0"/>
              <a:t>th</a:t>
            </a:r>
            <a:r>
              <a:rPr lang="en-US" sz="1800" dirty="0"/>
              <a:t>, The guy messaged me back a day later and privately shared it with me</a:t>
            </a:r>
          </a:p>
        </p:txBody>
      </p:sp>
      <p:pic>
        <p:nvPicPr>
          <p:cNvPr id="5" name="Content Placeholder 4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6CDBA635-AE5F-F627-E23A-59174E6C5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1021560"/>
            <a:ext cx="2873668" cy="142964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2E559D6-EF65-961E-1A97-9BEEE4811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1209981"/>
            <a:ext cx="2873668" cy="104888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DFDB18-30C6-9FF5-8A5E-814ABB7AF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705" y="3851996"/>
            <a:ext cx="5989328" cy="15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0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1CA6726-6071-461E-8A94-86FD36CBF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2433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63764-0944-174A-91F4-409C9834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Forking, Cloning, and trying to follow the steps.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F5EE0C-96CE-23A7-7D18-971B91CF6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" r="-4" b="-4"/>
          <a:stretch/>
        </p:blipFill>
        <p:spPr>
          <a:xfrm>
            <a:off x="409574" y="830051"/>
            <a:ext cx="3246120" cy="2295466"/>
          </a:xfrm>
          <a:prstGeom prst="rect">
            <a:avLst/>
          </a:prstGeom>
        </p:spPr>
      </p:pic>
      <p:pic>
        <p:nvPicPr>
          <p:cNvPr id="11" name="Picture 10" descr="Text, application&#10;&#10;Description automatically generated">
            <a:extLst>
              <a:ext uri="{FF2B5EF4-FFF2-40B4-BE49-F238E27FC236}">
                <a16:creationId xmlns:a16="http://schemas.microsoft.com/office/drawing/2014/main" id="{6DAEE2EA-DAF5-ED1A-ACC2-AB90A9A72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37"/>
          <a:stretch/>
        </p:blipFill>
        <p:spPr>
          <a:xfrm>
            <a:off x="3763988" y="856900"/>
            <a:ext cx="3246120" cy="224177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32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5E7AC5-C2DF-40C5-95AF-819351E55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7" r="-1" b="14820"/>
          <a:stretch/>
        </p:blipFill>
        <p:spPr>
          <a:xfrm>
            <a:off x="409573" y="3632204"/>
            <a:ext cx="3246119" cy="230633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9D10AF-8FCA-C290-B7BD-8BDB159FC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63" r="36505"/>
          <a:stretch/>
        </p:blipFill>
        <p:spPr>
          <a:xfrm>
            <a:off x="3763988" y="3676599"/>
            <a:ext cx="3246120" cy="2217545"/>
          </a:xfrm>
          <a:prstGeom prst="rect">
            <a:avLst/>
          </a:prstGeom>
        </p:spPr>
      </p:pic>
      <p:sp>
        <p:nvSpPr>
          <p:cNvPr id="51" name="Content Placeholder 14">
            <a:extLst>
              <a:ext uri="{FF2B5EF4-FFF2-40B4-BE49-F238E27FC236}">
                <a16:creationId xmlns:a16="http://schemas.microsoft.com/office/drawing/2014/main" id="{9BEB5320-2F53-D0DB-B556-B61543192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0" y="2368296"/>
            <a:ext cx="3721608" cy="3502152"/>
          </a:xfrm>
        </p:spPr>
        <p:txBody>
          <a:bodyPr>
            <a:normAutofit/>
          </a:bodyPr>
          <a:lstStyle/>
          <a:p>
            <a:r>
              <a:rPr lang="en-US" sz="1700" dirty="0"/>
              <a:t>I learned how to fork and clone a repo into my local computer</a:t>
            </a:r>
          </a:p>
          <a:p>
            <a:r>
              <a:rPr lang="en-US" sz="1700" dirty="0"/>
              <a:t>I had to install Mamba, which is a much faster built in package manager</a:t>
            </a:r>
          </a:p>
          <a:p>
            <a:r>
              <a:rPr lang="en-US" sz="1700" dirty="0"/>
              <a:t>And I was trying to create an R kernel inside of </a:t>
            </a:r>
            <a:r>
              <a:rPr lang="en-US" sz="1700" dirty="0" err="1"/>
              <a:t>Jupyter</a:t>
            </a:r>
            <a:r>
              <a:rPr lang="en-US" sz="1700" dirty="0"/>
              <a:t> notebooks</a:t>
            </a:r>
          </a:p>
          <a:p>
            <a:r>
              <a:rPr lang="en-US" sz="1700" dirty="0"/>
              <a:t>I made a </a:t>
            </a:r>
            <a:r>
              <a:rPr lang="en-US" sz="1700" dirty="0" err="1"/>
              <a:t>scrapfly</a:t>
            </a:r>
            <a:r>
              <a:rPr lang="en-US" sz="1700" dirty="0"/>
              <a:t> account &amp; got my API key</a:t>
            </a:r>
          </a:p>
        </p:txBody>
      </p:sp>
    </p:spTree>
    <p:extLst>
      <p:ext uri="{BB962C8B-B14F-4D97-AF65-F5344CB8AC3E}">
        <p14:creationId xmlns:p14="http://schemas.microsoft.com/office/powerpoint/2010/main" val="24297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D28213-6105-D056-DCB8-66BF182C0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3" y="643466"/>
            <a:ext cx="733035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5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B7DD5-F2F0-B8FD-FE98-12B4E098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Questions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7110C-7466-ABB6-A370-63D48A872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Do you guys know any students who can help me finish this part of the project?</a:t>
            </a:r>
          </a:p>
          <a:p>
            <a:r>
              <a:rPr lang="en-US" sz="2000"/>
              <a:t>If I cannot get the data by the end of spring break, what do you think I should do? Buy the data set? See if ChatGPT can generate a random dataset for me? Find an already established dataset?</a:t>
            </a:r>
          </a:p>
          <a:p>
            <a:r>
              <a:rPr lang="en-US" sz="2000"/>
              <a:t>If you where hypothetically a less technical person and was trying to scrape data and after trying realized how hard it was, when would you have given up?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een, parrot&#10;&#10;Description automatically generated">
            <a:extLst>
              <a:ext uri="{FF2B5EF4-FFF2-40B4-BE49-F238E27FC236}">
                <a16:creationId xmlns:a16="http://schemas.microsoft.com/office/drawing/2014/main" id="{716C070B-3BF5-EE85-F7F9-AC14C6997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365" t="-1848" r="4292" b="269"/>
          <a:stretch/>
        </p:blipFill>
        <p:spPr>
          <a:xfrm>
            <a:off x="6095999" y="799034"/>
            <a:ext cx="5425409" cy="53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0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299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More Attempts Using BS (beautiful soup), reaching out Via Reddit, and using’s someone's Repo</vt:lpstr>
      <vt:lpstr>Youtube</vt:lpstr>
      <vt:lpstr>Reached out to online communities (HELP!)</vt:lpstr>
      <vt:lpstr>Forking, Cloning, and trying to follow the steps.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Attempts Using BS, reaching out Via Reddit, and using’s someone's Repo</dc:title>
  <dc:creator>Villegas,Juan G.(Student)</dc:creator>
  <cp:lastModifiedBy>Villegas,Juan G.(Student)</cp:lastModifiedBy>
  <cp:revision>2</cp:revision>
  <dcterms:created xsi:type="dcterms:W3CDTF">2023-03-08T20:38:04Z</dcterms:created>
  <dcterms:modified xsi:type="dcterms:W3CDTF">2023-03-08T21:23:27Z</dcterms:modified>
</cp:coreProperties>
</file>